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6DCFE0F-9988-4159-8205-4FC2CE8036AE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FAE2ED-FD89-423F-88A2-8DCC8A466059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0297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824E5EE-4CF5-40D2-BC43-1EC6B269809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14228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4F656E7-5EB3-4E43-9E8E-7824B3E9FF8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59393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0F8B241-0E5D-44AC-AA75-DB2DCA3D068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14205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1633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D92A3AC-1E92-4C44-A5DB-EBC4FB68EFB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0836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5053B57-9596-400C-AD4B-209688630A9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95483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F422FCD-70DD-4543-9B08-40E46C45712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4096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E7044B-C19D-474D-81AB-23091C2A2B7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7927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735ACDC-5EE5-4BCD-8380-E94F92E1866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0576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401CB8-E1C8-464C-AD06-C9F80E0179E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75314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F0FB96E-0852-4AF1-B457-9BA62838CF7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0974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Child in the manger, </a:t>
            </a:r>
            <a:r>
              <a:rPr lang="en-GB" dirty="0"/>
              <a:t>infant of Mary;</a:t>
            </a:r>
            <a:endParaRPr lang="en-NZ" dirty="0"/>
          </a:p>
          <a:p>
            <a:r>
              <a:rPr lang="en-GB" dirty="0"/>
              <a:t>		outcast and stranger, Lord of all!</a:t>
            </a:r>
            <a:endParaRPr lang="en-NZ" dirty="0"/>
          </a:p>
          <a:p>
            <a:r>
              <a:rPr lang="en-GB" dirty="0"/>
              <a:t>	Child who inherits all our transgressions,</a:t>
            </a:r>
            <a:endParaRPr lang="en-NZ" dirty="0"/>
          </a:p>
          <a:p>
            <a:r>
              <a:rPr lang="en-GB" dirty="0"/>
              <a:t>		all our demerits on him fall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249]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Once the most holy child of salvation</a:t>
            </a:r>
            <a:endParaRPr lang="en-NZ" dirty="0"/>
          </a:p>
          <a:p>
            <a:r>
              <a:rPr lang="en-GB" dirty="0"/>
              <a:t>		gently and lowly lived below;</a:t>
            </a:r>
            <a:endParaRPr lang="en-NZ" dirty="0"/>
          </a:p>
          <a:p>
            <a:r>
              <a:rPr lang="en-GB" dirty="0"/>
              <a:t>	now, as our glorious mighty Redeemer,</a:t>
            </a:r>
            <a:endParaRPr lang="en-NZ" dirty="0"/>
          </a:p>
          <a:p>
            <a:r>
              <a:rPr lang="en-GB" dirty="0"/>
              <a:t>		see him victorious o’er each foe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Prophets foretold him, infant of wonder;</a:t>
            </a:r>
            <a:endParaRPr lang="en-NZ" dirty="0"/>
          </a:p>
          <a:p>
            <a:r>
              <a:rPr lang="en-GB" dirty="0"/>
              <a:t>		angels behold him on his throne;</a:t>
            </a:r>
            <a:endParaRPr lang="en-NZ" dirty="0"/>
          </a:p>
          <a:p>
            <a:r>
              <a:rPr lang="en-GB" dirty="0"/>
              <a:t>	worthy our Saviour of all their praises;</a:t>
            </a:r>
            <a:endParaRPr lang="en-NZ" dirty="0"/>
          </a:p>
          <a:p>
            <a:r>
              <a:rPr lang="en-GB" dirty="0"/>
              <a:t>		happy forever are his own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249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Mary Macdonald, 1789–1872; tr. </a:t>
            </a:r>
            <a:r>
              <a:rPr lang="en-GB" sz="1000" dirty="0" err="1"/>
              <a:t>Lachland</a:t>
            </a:r>
            <a:r>
              <a:rPr lang="en-GB" sz="1000" dirty="0"/>
              <a:t> </a:t>
            </a:r>
            <a:r>
              <a:rPr lang="en-GB" sz="1000" dirty="0" err="1"/>
              <a:t>Macbean</a:t>
            </a:r>
            <a:r>
              <a:rPr lang="en-GB" sz="1000" dirty="0"/>
              <a:t>, 1888</a:t>
            </a:r>
            <a:endParaRPr lang="en-NZ" sz="1000" dirty="0"/>
          </a:p>
          <a:p>
            <a:pPr algn="r"/>
            <a:r>
              <a:rPr lang="en-GB" sz="1000" dirty="0"/>
              <a:t>Tune: Gaelic melody; harm. Joanne </a:t>
            </a:r>
            <a:r>
              <a:rPr lang="en-GB" sz="1000" dirty="0" err="1"/>
              <a:t>Siegersma</a:t>
            </a:r>
            <a:r>
              <a:rPr lang="en-GB" sz="1000" dirty="0"/>
              <a:t>, 1984, alt.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45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2014-03-02T22:08:38Z</dcterms:created>
  <dcterms:modified xsi:type="dcterms:W3CDTF">2014-03-02T22:10:20Z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